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6858000" cy="9144000"/>
  <p:embeddedFontLst>
    <p:embeddedFont>
      <p:font typeface="Open Sans Bold" charset="1" panose="020B0806030504020204"/>
      <p:regular r:id="rId10"/>
    </p:embeddedFont>
    <p:embeddedFont>
      <p:font typeface="Open Sans" charset="1" panose="020B0606030504020204"/>
      <p:regular r:id="rId11"/>
    </p:embeddedFont>
    <p:embeddedFont>
      <p:font typeface="Lumios Typewriter New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9012" y="4531444"/>
            <a:ext cx="6950932" cy="4500610"/>
            <a:chOff x="0" y="0"/>
            <a:chExt cx="2955892" cy="19138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5892" cy="1913890"/>
            </a:xfrm>
            <a:custGeom>
              <a:avLst/>
              <a:gdLst/>
              <a:ahLst/>
              <a:cxnLst/>
              <a:rect r="r" b="b" t="t" l="l"/>
              <a:pathLst>
                <a:path h="1913890" w="2955892">
                  <a:moveTo>
                    <a:pt x="0" y="0"/>
                  </a:moveTo>
                  <a:lnTo>
                    <a:pt x="2955892" y="0"/>
                  </a:lnTo>
                  <a:lnTo>
                    <a:pt x="295589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AutoShape 4" id="4"/>
          <p:cNvSpPr/>
          <p:nvPr/>
        </p:nvSpPr>
        <p:spPr>
          <a:xfrm flipH="true" flipV="true">
            <a:off x="4930704" y="4418526"/>
            <a:ext cx="25419" cy="570675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H="true" flipV="true">
            <a:off x="2038440" y="4418526"/>
            <a:ext cx="25419" cy="570675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 flipV="true">
            <a:off x="2873584" y="4418526"/>
            <a:ext cx="25419" cy="570675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 flipV="true">
            <a:off x="3746305" y="4418526"/>
            <a:ext cx="25419" cy="570675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208721" y="5180076"/>
            <a:ext cx="7651174" cy="28904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84988" y="5706015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38967" y="6197320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73901" y="6694356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5707" y="7152211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73901" y="7649247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27880" y="8140552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84988" y="8665118"/>
            <a:ext cx="7843101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6" id="16"/>
          <p:cNvGrpSpPr/>
          <p:nvPr/>
        </p:nvGrpSpPr>
        <p:grpSpPr>
          <a:xfrm rot="0">
            <a:off x="1802567" y="8972177"/>
            <a:ext cx="3757048" cy="2033541"/>
            <a:chOff x="0" y="0"/>
            <a:chExt cx="1913890" cy="10359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13890" cy="1035913"/>
            </a:xfrm>
            <a:custGeom>
              <a:avLst/>
              <a:gdLst/>
              <a:ahLst/>
              <a:cxnLst/>
              <a:rect r="r" b="b" t="t" l="l"/>
              <a:pathLst>
                <a:path h="1035913" w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035913"/>
                  </a:lnTo>
                  <a:lnTo>
                    <a:pt x="0" y="103591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AutoShape 18" id="18"/>
          <p:cNvSpPr/>
          <p:nvPr/>
        </p:nvSpPr>
        <p:spPr>
          <a:xfrm>
            <a:off x="329687" y="9090786"/>
            <a:ext cx="6647163" cy="0"/>
          </a:xfrm>
          <a:prstGeom prst="line">
            <a:avLst/>
          </a:prstGeom>
          <a:ln cap="rnd" w="47625">
            <a:solidFill>
              <a:srgbClr val="000000">
                <a:alpha val="14902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6871444" y="4531444"/>
            <a:ext cx="688556" cy="4660178"/>
            <a:chOff x="0" y="0"/>
            <a:chExt cx="350759" cy="237395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50759" cy="2373956"/>
            </a:xfrm>
            <a:custGeom>
              <a:avLst/>
              <a:gdLst/>
              <a:ahLst/>
              <a:cxnLst/>
              <a:rect r="r" b="b" t="t" l="l"/>
              <a:pathLst>
                <a:path h="2373956" w="350759">
                  <a:moveTo>
                    <a:pt x="0" y="0"/>
                  </a:moveTo>
                  <a:lnTo>
                    <a:pt x="350759" y="0"/>
                  </a:lnTo>
                  <a:lnTo>
                    <a:pt x="350759" y="2373956"/>
                  </a:lnTo>
                  <a:lnTo>
                    <a:pt x="0" y="237395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3901" y="4454420"/>
            <a:ext cx="503969" cy="4660178"/>
            <a:chOff x="0" y="0"/>
            <a:chExt cx="256729" cy="237395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56729" cy="2373956"/>
            </a:xfrm>
            <a:custGeom>
              <a:avLst/>
              <a:gdLst/>
              <a:ahLst/>
              <a:cxnLst/>
              <a:rect r="r" b="b" t="t" l="l"/>
              <a:pathLst>
                <a:path h="2373956" w="256729">
                  <a:moveTo>
                    <a:pt x="0" y="0"/>
                  </a:moveTo>
                  <a:lnTo>
                    <a:pt x="256729" y="0"/>
                  </a:lnTo>
                  <a:lnTo>
                    <a:pt x="256729" y="2373956"/>
                  </a:lnTo>
                  <a:lnTo>
                    <a:pt x="0" y="237395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5444878" y="1822207"/>
            <a:ext cx="1268236" cy="2337762"/>
          </a:xfrm>
          <a:custGeom>
            <a:avLst/>
            <a:gdLst/>
            <a:ahLst/>
            <a:cxnLst/>
            <a:rect r="r" b="b" t="t" l="l"/>
            <a:pathLst>
              <a:path h="2337762" w="1268236">
                <a:moveTo>
                  <a:pt x="0" y="0"/>
                </a:moveTo>
                <a:lnTo>
                  <a:pt x="1268235" y="0"/>
                </a:lnTo>
                <a:lnTo>
                  <a:pt x="1268235" y="2337762"/>
                </a:lnTo>
                <a:lnTo>
                  <a:pt x="0" y="2337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6216481" y="1022881"/>
            <a:ext cx="1174640" cy="1257981"/>
            <a:chOff x="0" y="0"/>
            <a:chExt cx="1566187" cy="167730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362347" y="198120"/>
              <a:ext cx="907785" cy="787503"/>
            </a:xfrm>
            <a:custGeom>
              <a:avLst/>
              <a:gdLst/>
              <a:ahLst/>
              <a:cxnLst/>
              <a:rect r="r" b="b" t="t" l="l"/>
              <a:pathLst>
                <a:path h="787503" w="907785">
                  <a:moveTo>
                    <a:pt x="0" y="0"/>
                  </a:moveTo>
                  <a:lnTo>
                    <a:pt x="907784" y="0"/>
                  </a:lnTo>
                  <a:lnTo>
                    <a:pt x="907784" y="787503"/>
                  </a:lnTo>
                  <a:lnTo>
                    <a:pt x="0" y="787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66187" cy="1677308"/>
            </a:xfrm>
            <a:custGeom>
              <a:avLst/>
              <a:gdLst/>
              <a:ahLst/>
              <a:cxnLst/>
              <a:rect r="r" b="b" t="t" l="l"/>
              <a:pathLst>
                <a:path h="1677308" w="1566187">
                  <a:moveTo>
                    <a:pt x="0" y="0"/>
                  </a:moveTo>
                  <a:lnTo>
                    <a:pt x="1566187" y="0"/>
                  </a:lnTo>
                  <a:lnTo>
                    <a:pt x="1566187" y="1677308"/>
                  </a:lnTo>
                  <a:lnTo>
                    <a:pt x="0" y="1677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7" id="27"/>
          <p:cNvSpPr/>
          <p:nvPr/>
        </p:nvSpPr>
        <p:spPr>
          <a:xfrm flipH="false" flipV="false" rot="0">
            <a:off x="6501917" y="3174805"/>
            <a:ext cx="586868" cy="570153"/>
          </a:xfrm>
          <a:custGeom>
            <a:avLst/>
            <a:gdLst/>
            <a:ahLst/>
            <a:cxnLst/>
            <a:rect r="r" b="b" t="t" l="l"/>
            <a:pathLst>
              <a:path h="570153" w="586868">
                <a:moveTo>
                  <a:pt x="0" y="0"/>
                </a:moveTo>
                <a:lnTo>
                  <a:pt x="586868" y="0"/>
                </a:lnTo>
                <a:lnTo>
                  <a:pt x="586868" y="570153"/>
                </a:lnTo>
                <a:lnTo>
                  <a:pt x="0" y="570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-459836" y="-15477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45833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32275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0" y="939703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918169" y="9450998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782589" y="9450998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2993333" y="4557147"/>
            <a:ext cx="658642" cy="475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b="true" sz="138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Wzrost w cm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567287" y="4677638"/>
            <a:ext cx="1511841" cy="234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b="true" sz="138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Kolor czapki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066233" y="4583873"/>
            <a:ext cx="1750263" cy="475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b="true" sz="138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Ulubiony przysmak świąteczny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77871" y="4463382"/>
            <a:ext cx="1414933" cy="716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Imię  podejrzanego </a:t>
            </a:r>
          </a:p>
          <a:p>
            <a:pPr algn="ctr">
              <a:lnSpc>
                <a:spcPts val="1942"/>
              </a:lnSpc>
            </a:pPr>
            <a:r>
              <a:rPr lang="en-US" b="true" sz="138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krasnala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106721" y="4583873"/>
            <a:ext cx="697032" cy="475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b="true" sz="138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Numer buta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616440" y="5303481"/>
            <a:ext cx="1313476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Apsik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819936" y="5799549"/>
            <a:ext cx="974551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Gburek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54357" y="6311023"/>
            <a:ext cx="1237641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Mędrek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684508" y="6790320"/>
            <a:ext cx="1104754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Nieśmiałek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16776" y="7251968"/>
            <a:ext cx="1175222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Radośnik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44381" y="7748036"/>
            <a:ext cx="964242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Śpioszek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44791" y="8287041"/>
            <a:ext cx="856774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Gapcio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2305354" y="5331012"/>
            <a:ext cx="258007" cy="3653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18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21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108184" y="5331012"/>
            <a:ext cx="348104" cy="4141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78 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64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80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78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80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79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81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82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</a:p>
        </p:txBody>
      </p:sp>
      <p:sp>
        <p:nvSpPr>
          <p:cNvPr name="TextBox 48" id="48"/>
          <p:cNvSpPr txBox="true"/>
          <p:nvPr/>
        </p:nvSpPr>
        <p:spPr>
          <a:xfrm rot="0">
            <a:off x="3817929" y="5331012"/>
            <a:ext cx="1010556" cy="3653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niebieska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zielona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czerwona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zielona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niebieska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zielona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zielona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niebieska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190786" y="5331012"/>
            <a:ext cx="1671133" cy="3653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piernik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marcepan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śliwki w czekoladzie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kutia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piernik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kutia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marcepan</a:t>
            </a:r>
          </a:p>
          <a:p>
            <a:pPr algn="ctr">
              <a:lnSpc>
                <a:spcPts val="1942"/>
              </a:lnSpc>
            </a:pPr>
          </a:p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marcepan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44737" y="994306"/>
            <a:ext cx="5213220" cy="346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Lumios Typewriter New"/>
                <a:ea typeface="Lumios Typewriter New"/>
                <a:cs typeface="Lumios Typewriter New"/>
                <a:sym typeface="Lumios Typewriter New"/>
              </a:rPr>
              <a:t>W małej wiosce krasnali, ukrytej wśród śnieżnych drzew, wszyscy z niecierpliwością czekali na nadchodzące święta. Pewnego mroźnego poranka mieszkańcy wioski odkryli, że najcenniejsze ozdoby świąteczne zniknęły bez śladu! Zaniepokojeni tym faktem, zwrócili się do krasnala Mądrogłowa, który słynął z niekonwencjonalnych metod rozwiązywania zagadek, aby odnaleźć winnego i przywrócić magię świąt do ich wioski. Krasnalowi udało się zebrać najważniejsze informacje o tym gagatku.</a:t>
            </a:r>
          </a:p>
          <a:p>
            <a:pPr algn="l">
              <a:lnSpc>
                <a:spcPts val="1960"/>
              </a:lnSpc>
            </a:pPr>
          </a:p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Lumios Typewriter New"/>
                <a:ea typeface="Lumios Typewriter New"/>
                <a:cs typeface="Lumios Typewriter New"/>
                <a:sym typeface="Lumios Typewriter New"/>
              </a:rPr>
              <a:t>Rozwiąż wszystkie zadania i ustal kto stoi za zniknięciem świątecznych ozdób!</a:t>
            </a:r>
          </a:p>
          <a:p>
            <a:pPr algn="l">
              <a:lnSpc>
                <a:spcPts val="1960"/>
              </a:lnSpc>
            </a:pPr>
          </a:p>
        </p:txBody>
      </p:sp>
      <p:sp>
        <p:nvSpPr>
          <p:cNvPr name="TextBox 51" id="51"/>
          <p:cNvSpPr txBox="true"/>
          <p:nvPr/>
        </p:nvSpPr>
        <p:spPr>
          <a:xfrm rot="0">
            <a:off x="4363048" y="10383373"/>
            <a:ext cx="3519020" cy="372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Autorka szablonu: Weronika Figurska-Zięba</a:t>
            </a:r>
          </a:p>
          <a:p>
            <a:pPr algn="l">
              <a:lnSpc>
                <a:spcPts val="1540"/>
              </a:lnSpc>
            </a:pPr>
          </a:p>
        </p:txBody>
      </p:sp>
      <p:sp>
        <p:nvSpPr>
          <p:cNvPr name="TextBox 52" id="52"/>
          <p:cNvSpPr txBox="true"/>
          <p:nvPr/>
        </p:nvSpPr>
        <p:spPr>
          <a:xfrm rot="0">
            <a:off x="798115" y="8729547"/>
            <a:ext cx="996372" cy="237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3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Figlarz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31761" y="1826835"/>
            <a:ext cx="3899535" cy="1018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POP - Ten krasnal nie nosi rozmiaru 21</a:t>
            </a:r>
          </a:p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-Ten krasnal nie nosi rozmiaru 20</a:t>
            </a:r>
          </a:p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-Ten krasnal nie  nosi rozmiaru 18</a:t>
            </a:r>
          </a:p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-Ten krasnal nie nosi rozmiaru 24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08549" y="698850"/>
            <a:ext cx="972079" cy="24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Zadanie 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02666" y="4049292"/>
            <a:ext cx="972079" cy="24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Zadanie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76879" y="5275229"/>
            <a:ext cx="6586103" cy="1275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- Jego ulubionym przysmakiem nie jest kutia.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POP  - Jego ulubionym przysmakiem nie jest piernik.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- Jego ulubionym przysmakiem nie jest marcepan.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 - Jego ulubionym przysmakiem nie są śliwki w czekoladzie.</a:t>
            </a:r>
          </a:p>
          <a:p>
            <a:pPr algn="l">
              <a:lnSpc>
                <a:spcPts val="2093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02666" y="7492463"/>
            <a:ext cx="972079" cy="24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Zadanie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28822" y="9416667"/>
            <a:ext cx="5920207" cy="1275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 - Ten krasnal nie nosi niebieskiej czapki.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ZŁA - Ten krasnal nie nosi zielonej czapki.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POP - Ten krasnal nie nosi czerwonej czapki.</a:t>
            </a:r>
          </a:p>
          <a:p>
            <a:pPr algn="l">
              <a:lnSpc>
                <a:spcPts val="2093"/>
              </a:lnSpc>
            </a:pPr>
          </a:p>
          <a:p>
            <a:pPr algn="l">
              <a:lnSpc>
                <a:spcPts val="2093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459836" y="-15477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5833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2275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622892" y="3067152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295276" y="3121117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159696" y="3121117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622892" y="6636288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295276" y="6690252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159696" y="6690252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08549" y="758368"/>
            <a:ext cx="972079" cy="24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Zadanie 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507" y="3533495"/>
            <a:ext cx="2103081" cy="1018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Poszukiwany nosi zieloną czapkę.</a:t>
            </a:r>
          </a:p>
          <a:p>
            <a:pPr algn="ctr">
              <a:lnSpc>
                <a:spcPts val="2093"/>
              </a:lnSpc>
            </a:pPr>
          </a:p>
          <a:p>
            <a:pPr algn="ctr">
              <a:lnSpc>
                <a:spcPts val="2093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2458333" y="3533495"/>
            <a:ext cx="2316141" cy="760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Poszukiwany nosi czerwoną czapkę.</a:t>
            </a:r>
          </a:p>
          <a:p>
            <a:pPr algn="ctr">
              <a:lnSpc>
                <a:spcPts val="209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031649" y="3533495"/>
            <a:ext cx="2562119" cy="760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Poszukiwany nosi niebieską czapkę.</a:t>
            </a:r>
          </a:p>
          <a:p>
            <a:pPr algn="ctr">
              <a:lnSpc>
                <a:spcPts val="2093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66204" y="3084403"/>
            <a:ext cx="6827592" cy="503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A. POP                             B.  ZŁA                                C. ZŁA</a:t>
            </a:r>
          </a:p>
          <a:p>
            <a:pPr algn="l">
              <a:lnSpc>
                <a:spcPts val="2093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66337" y="5945824"/>
            <a:ext cx="972079" cy="24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Zadanie 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0589" y="9133842"/>
            <a:ext cx="6050361" cy="1018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A. POP - Poszukiwany gagatek ma mniej niż 80 cm wzrostu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B. ZŁA - Poszukiwany gagatek ma dokładnie 80 cm wzrostu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C. ZŁA - Poszukiwany gagatek ma więcej niż 80 cm wzrostu</a:t>
            </a:r>
          </a:p>
          <a:p>
            <a:pPr algn="l">
              <a:lnSpc>
                <a:spcPts val="2093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-459836" y="-15477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833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2275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459836" y="4912608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458333" y="4966573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322753" y="4966573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147" y="828000"/>
            <a:ext cx="5766556" cy="771795"/>
            <a:chOff x="0" y="0"/>
            <a:chExt cx="7688742" cy="102906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2102806" y="513027"/>
              <a:ext cx="5585936" cy="516033"/>
              <a:chOff x="0" y="0"/>
              <a:chExt cx="1913890" cy="176807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913890" cy="176807"/>
              </a:xfrm>
              <a:custGeom>
                <a:avLst/>
                <a:gdLst/>
                <a:ahLst/>
                <a:cxnLst/>
                <a:rect r="r" b="b" t="t" l="l"/>
                <a:pathLst>
                  <a:path h="176807" w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76807"/>
                    </a:lnTo>
                    <a:lnTo>
                      <a:pt x="0" y="17680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5" id="5"/>
            <p:cNvSpPr txBox="true"/>
            <p:nvPr/>
          </p:nvSpPr>
          <p:spPr>
            <a:xfrm rot="0">
              <a:off x="0" y="-66675"/>
              <a:ext cx="1305910" cy="3212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sz="1309" spc="193" u="sng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Zadanie 6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53639" y="3194673"/>
            <a:ext cx="6050361" cy="1018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A.ZŁA - Poszukiwany ma rozmiar buta 18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B.ZŁA - Poszukiwany ma rozmiar buta 20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C.POP - Poszukiwany ma rozmiar buta 24</a:t>
            </a:r>
          </a:p>
          <a:p>
            <a:pPr algn="l">
              <a:lnSpc>
                <a:spcPts val="2093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459836" y="-15477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5833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22753" y="-100810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622892" y="4092573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295276" y="4146537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59696" y="4146537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02666" y="5099367"/>
            <a:ext cx="972079" cy="24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Zadanie 7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18716" y="6677481"/>
            <a:ext cx="5920207" cy="1275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A. ZŁA - Ten krasnal najbardziej lubi piernik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B. ZŁA - Ten krasnal najbardziej lubi marcepan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C. POP - Ten krasnal najbardziej lubi kutię</a:t>
            </a:r>
          </a:p>
          <a:p>
            <a:pPr algn="l">
              <a:lnSpc>
                <a:spcPts val="2093"/>
              </a:lnSpc>
            </a:pPr>
            <a:r>
              <a:rPr lang="en-US" sz="1300" spc="19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D. ZŁA - Ten krasnal najbardziej lubi śliwki w czekoladzie</a:t>
            </a:r>
          </a:p>
          <a:p>
            <a:pPr algn="l">
              <a:lnSpc>
                <a:spcPts val="2093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638517" y="9776058"/>
            <a:ext cx="6514403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Czy już wiesz, kto jest stoi za zniknięciem świątecznych ozdób?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514147" y="9341445"/>
            <a:ext cx="732676" cy="1350555"/>
          </a:xfrm>
          <a:custGeom>
            <a:avLst/>
            <a:gdLst/>
            <a:ahLst/>
            <a:cxnLst/>
            <a:rect r="r" b="b" t="t" l="l"/>
            <a:pathLst>
              <a:path h="1350555" w="732676">
                <a:moveTo>
                  <a:pt x="0" y="0"/>
                </a:moveTo>
                <a:lnTo>
                  <a:pt x="732676" y="0"/>
                </a:lnTo>
                <a:lnTo>
                  <a:pt x="732676" y="1350555"/>
                </a:lnTo>
                <a:lnTo>
                  <a:pt x="0" y="1350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959913" y="8879664"/>
            <a:ext cx="678605" cy="726752"/>
            <a:chOff x="0" y="0"/>
            <a:chExt cx="904806" cy="9690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209332" y="114457"/>
              <a:ext cx="524439" cy="454951"/>
            </a:xfrm>
            <a:custGeom>
              <a:avLst/>
              <a:gdLst/>
              <a:ahLst/>
              <a:cxnLst/>
              <a:rect r="r" b="b" t="t" l="l"/>
              <a:pathLst>
                <a:path h="454951" w="524439">
                  <a:moveTo>
                    <a:pt x="0" y="0"/>
                  </a:moveTo>
                  <a:lnTo>
                    <a:pt x="524439" y="0"/>
                  </a:lnTo>
                  <a:lnTo>
                    <a:pt x="524439" y="454950"/>
                  </a:lnTo>
                  <a:lnTo>
                    <a:pt x="0" y="45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04806" cy="969003"/>
            </a:xfrm>
            <a:custGeom>
              <a:avLst/>
              <a:gdLst/>
              <a:ahLst/>
              <a:cxnLst/>
              <a:rect r="r" b="b" t="t" l="l"/>
              <a:pathLst>
                <a:path h="969003" w="904806">
                  <a:moveTo>
                    <a:pt x="0" y="0"/>
                  </a:moveTo>
                  <a:lnTo>
                    <a:pt x="904806" y="0"/>
                  </a:lnTo>
                  <a:lnTo>
                    <a:pt x="904806" y="969003"/>
                  </a:lnTo>
                  <a:lnTo>
                    <a:pt x="0" y="969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124813" y="10122858"/>
            <a:ext cx="339041" cy="329385"/>
          </a:xfrm>
          <a:custGeom>
            <a:avLst/>
            <a:gdLst/>
            <a:ahLst/>
            <a:cxnLst/>
            <a:rect r="r" b="b" t="t" l="l"/>
            <a:pathLst>
              <a:path h="329385" w="339041">
                <a:moveTo>
                  <a:pt x="0" y="0"/>
                </a:moveTo>
                <a:lnTo>
                  <a:pt x="339041" y="0"/>
                </a:lnTo>
                <a:lnTo>
                  <a:pt x="339041" y="329385"/>
                </a:lnTo>
                <a:lnTo>
                  <a:pt x="0" y="3293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0" y="7998099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918169" y="805206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782589" y="8052064"/>
            <a:ext cx="3023196" cy="827600"/>
          </a:xfrm>
          <a:custGeom>
            <a:avLst/>
            <a:gdLst/>
            <a:ahLst/>
            <a:cxnLst/>
            <a:rect r="r" b="b" t="t" l="l"/>
            <a:pathLst>
              <a:path h="827600" w="3023196">
                <a:moveTo>
                  <a:pt x="0" y="0"/>
                </a:moveTo>
                <a:lnTo>
                  <a:pt x="3023196" y="0"/>
                </a:lnTo>
                <a:lnTo>
                  <a:pt x="3023196" y="827600"/>
                </a:lnTo>
                <a:lnTo>
                  <a:pt x="0" y="82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DAGYzeiaZIk</dc:identifier>
  <dcterms:modified xsi:type="dcterms:W3CDTF">2011-08-01T06:04:30Z</dcterms:modified>
  <cp:revision>1</cp:revision>
  <dc:title>SZABLON ŚWIĄTECZNY</dc:title>
</cp:coreProperties>
</file>